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61" r:id="rId3"/>
    <p:sldId id="258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373"/>
    <p:restoredTop sz="96327"/>
  </p:normalViewPr>
  <p:slideViewPr>
    <p:cSldViewPr snapToGrid="0">
      <p:cViewPr varScale="1">
        <p:scale>
          <a:sx n="89" d="100"/>
          <a:sy n="89" d="100"/>
        </p:scale>
        <p:origin x="242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s://file.notion.so/f/f/81fdd6ba-da3b-44c4-8c5a-c16d2a8add92/3d29c7d9-8ca0-4e80-b31e-ee01d89b609e/Upload_imagerie_medicale_28_DICOM29.mp4?id=6c1d10c1-9615-443a-852f-52973e502dd5&amp;table=block&amp;spaceId=81fdd6ba-da3b-44c4-8c5a-c16d2a8add92&amp;expirationTimestamp=1718225373373&amp;signature=Km4qyc7-5OsFXr9n72SMofsqkJKUQ5mfuVteJpQhxA0&amp;downloadName=Upload_imagerie_medicale_%2528_DICOM%2529.mp4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https://file.notion.so/f/f/81fdd6ba-da3b-44c4-8c5a-c16d2a8add92/3d29c7d9-8ca0-4e80-b31e-ee01d89b609e/Upload_imagerie_medicale_28_DICOM29.mp4?id=6c1d10c1-9615-443a-852f-52973e502dd5&amp;table=block&amp;spaceId=81fdd6ba-da3b-44c4-8c5a-c16d2a8add92&amp;expirationTimestamp=1718225373373&amp;signature=Km4qyc7-5OsFXr9n72SMofsqkJKUQ5mfuVteJpQhxA0&amp;downloadName=Upload_imagerie_medicale_%2528_DICOM%2529.mp4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0DC3C7-EB05-BE45-AD18-5EEAF5069A69}" type="doc">
      <dgm:prSet loTypeId="urn:microsoft.com/office/officeart/2005/8/layout/hProcess4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EEDCAC4-B157-914A-98C2-1FB5E5824C9D}">
      <dgm:prSet phldrT="[Texte]"/>
      <dgm:spPr/>
      <dgm:t>
        <a:bodyPr/>
        <a:lstStyle/>
        <a:p>
          <a:r>
            <a:rPr lang="fr-FR"/>
            <a:t>téléchargement des fichiers DICOM</a:t>
          </a:r>
        </a:p>
      </dgm:t>
    </dgm:pt>
    <dgm:pt modelId="{2F4CC5FD-EBD9-9B4A-A9D6-6F4EDCB0F9DE}" type="parTrans" cxnId="{77E1E08C-E76D-3744-AF2A-F175C1BCEB8D}">
      <dgm:prSet/>
      <dgm:spPr/>
      <dgm:t>
        <a:bodyPr/>
        <a:lstStyle/>
        <a:p>
          <a:endParaRPr lang="fr-FR"/>
        </a:p>
      </dgm:t>
    </dgm:pt>
    <dgm:pt modelId="{CDA9BBEF-F341-384C-AFC0-B3860F5FF7BE}" type="sibTrans" cxnId="{77E1E08C-E76D-3744-AF2A-F175C1BCEB8D}">
      <dgm:prSet/>
      <dgm:spPr/>
      <dgm:t>
        <a:bodyPr/>
        <a:lstStyle/>
        <a:p>
          <a:endParaRPr lang="fr-FR"/>
        </a:p>
      </dgm:t>
    </dgm:pt>
    <dgm:pt modelId="{B9C8E7CC-7D93-274F-9685-B2BAA59F385F}">
      <dgm:prSet phldrT="[Texte]"/>
      <dgm:spPr/>
      <dgm:t>
        <a:bodyPr/>
        <a:lstStyle/>
        <a:p>
          <a:r>
            <a:rPr lang="fr-FR"/>
            <a:t>se loguer sur le dossier patient ou via votre login médecin</a:t>
          </a:r>
        </a:p>
      </dgm:t>
    </dgm:pt>
    <dgm:pt modelId="{ED3432CA-17AD-574C-A31D-4128A27E8D75}" type="parTrans" cxnId="{A9B6C91A-991D-DE4D-83D8-EAB73D82AB35}">
      <dgm:prSet/>
      <dgm:spPr/>
      <dgm:t>
        <a:bodyPr/>
        <a:lstStyle/>
        <a:p>
          <a:endParaRPr lang="fr-FR"/>
        </a:p>
      </dgm:t>
    </dgm:pt>
    <dgm:pt modelId="{BB0C3518-CAF9-A348-886D-BF5D123939F7}" type="sibTrans" cxnId="{A9B6C91A-991D-DE4D-83D8-EAB73D82AB35}">
      <dgm:prSet/>
      <dgm:spPr/>
      <dgm:t>
        <a:bodyPr/>
        <a:lstStyle/>
        <a:p>
          <a:endParaRPr lang="fr-FR"/>
        </a:p>
      </dgm:t>
    </dgm:pt>
    <dgm:pt modelId="{5BB7A7B4-7E08-7F41-9DF9-0A61CCDA58F5}">
      <dgm:prSet phldrT="[Texte]"/>
      <dgm:spPr/>
      <dgm:t>
        <a:bodyPr/>
        <a:lstStyle/>
        <a:p>
          <a:r>
            <a:rPr lang="fr-FR" dirty="0"/>
            <a:t> puis télécharger le fichier ZIP sur votre ordinateur en cliquant sur 2️⃣</a:t>
          </a:r>
        </a:p>
      </dgm:t>
    </dgm:pt>
    <dgm:pt modelId="{FC331247-C5E7-F049-95AD-E6B61D652C5E}" type="parTrans" cxnId="{CF290FF5-0675-8547-936F-0DE8002818A7}">
      <dgm:prSet/>
      <dgm:spPr/>
      <dgm:t>
        <a:bodyPr/>
        <a:lstStyle/>
        <a:p>
          <a:endParaRPr lang="fr-FR"/>
        </a:p>
      </dgm:t>
    </dgm:pt>
    <dgm:pt modelId="{0DDF2C19-2A64-3742-8507-1CFD7C492116}" type="sibTrans" cxnId="{CF290FF5-0675-8547-936F-0DE8002818A7}">
      <dgm:prSet/>
      <dgm:spPr/>
      <dgm:t>
        <a:bodyPr/>
        <a:lstStyle/>
        <a:p>
          <a:endParaRPr lang="fr-FR"/>
        </a:p>
      </dgm:t>
    </dgm:pt>
    <dgm:pt modelId="{77F9CAF8-1A6D-844E-8F21-C7CEA50547E4}">
      <dgm:prSet phldrT="[Texte]"/>
      <dgm:spPr/>
      <dgm:t>
        <a:bodyPr/>
        <a:lstStyle/>
        <a:p>
          <a:r>
            <a:rPr lang="fr-FR"/>
            <a:t>extraction des images du fichier ZIP</a:t>
          </a:r>
        </a:p>
      </dgm:t>
    </dgm:pt>
    <dgm:pt modelId="{66F86E32-FBC1-F949-843B-D02AB1D47358}" type="parTrans" cxnId="{54E8EBBB-04DD-C14A-BFFE-FC41528D9649}">
      <dgm:prSet/>
      <dgm:spPr/>
      <dgm:t>
        <a:bodyPr/>
        <a:lstStyle/>
        <a:p>
          <a:endParaRPr lang="fr-FR"/>
        </a:p>
      </dgm:t>
    </dgm:pt>
    <dgm:pt modelId="{59E6C002-CB08-FA40-9DE8-B4003C556AFD}" type="sibTrans" cxnId="{54E8EBBB-04DD-C14A-BFFE-FC41528D9649}">
      <dgm:prSet/>
      <dgm:spPr/>
      <dgm:t>
        <a:bodyPr/>
        <a:lstStyle/>
        <a:p>
          <a:endParaRPr lang="fr-FR"/>
        </a:p>
      </dgm:t>
    </dgm:pt>
    <dgm:pt modelId="{9ED8F9E3-FA76-5240-9716-F478D6B9A2B7}">
      <dgm:prSet phldrT="[Texte]"/>
      <dgm:spPr/>
      <dgm:t>
        <a:bodyPr/>
        <a:lstStyle/>
        <a:p>
          <a:r>
            <a:rPr lang="fr-FR" dirty="0"/>
            <a:t> ouvrez le fichier ZIP du dossier téléchargement	</a:t>
          </a:r>
        </a:p>
      </dgm:t>
    </dgm:pt>
    <dgm:pt modelId="{24DF4FE4-E636-D643-A251-DE3C69385BC3}" type="parTrans" cxnId="{4EDAC084-81EE-804C-AE5E-D683A9DEA567}">
      <dgm:prSet/>
      <dgm:spPr/>
      <dgm:t>
        <a:bodyPr/>
        <a:lstStyle/>
        <a:p>
          <a:endParaRPr lang="fr-FR"/>
        </a:p>
      </dgm:t>
    </dgm:pt>
    <dgm:pt modelId="{ED15E84A-7EDB-3347-BE6C-AF0AC97CE4D2}" type="sibTrans" cxnId="{4EDAC084-81EE-804C-AE5E-D683A9DEA567}">
      <dgm:prSet/>
      <dgm:spPr/>
      <dgm:t>
        <a:bodyPr/>
        <a:lstStyle/>
        <a:p>
          <a:endParaRPr lang="fr-FR"/>
        </a:p>
      </dgm:t>
    </dgm:pt>
    <dgm:pt modelId="{4F62B23B-2ABC-904B-B1C2-D13C51A13939}">
      <dgm:prSet phldrT="[Texte]"/>
      <dgm:spPr/>
      <dgm:t>
        <a:bodyPr/>
        <a:lstStyle/>
        <a:p>
          <a:r>
            <a:rPr lang="fr-FR" dirty="0"/>
            <a:t> copier/coller tous les dossiers dans un autre dossier </a:t>
          </a:r>
        </a:p>
      </dgm:t>
    </dgm:pt>
    <dgm:pt modelId="{0FFC4640-DC92-394D-96D5-5F5F23C7EDAC}" type="parTrans" cxnId="{DD180C0A-D2CE-E247-A1C2-C4C0E1F52A10}">
      <dgm:prSet/>
      <dgm:spPr/>
      <dgm:t>
        <a:bodyPr/>
        <a:lstStyle/>
        <a:p>
          <a:endParaRPr lang="fr-FR"/>
        </a:p>
      </dgm:t>
    </dgm:pt>
    <dgm:pt modelId="{D454BF2D-C356-504C-8D67-1A3DF3B84DF9}" type="sibTrans" cxnId="{DD180C0A-D2CE-E247-A1C2-C4C0E1F52A10}">
      <dgm:prSet/>
      <dgm:spPr/>
      <dgm:t>
        <a:bodyPr/>
        <a:lstStyle/>
        <a:p>
          <a:endParaRPr lang="fr-FR"/>
        </a:p>
      </dgm:t>
    </dgm:pt>
    <dgm:pt modelId="{23CEC1DF-5F25-CD4B-868D-F3D6B5D7C15C}">
      <dgm:prSet phldrT="[Texte]"/>
      <dgm:spPr/>
      <dgm:t>
        <a:bodyPr/>
        <a:lstStyle/>
        <a:p>
          <a:r>
            <a:rPr lang="fr-FR"/>
            <a:t>téléchargement des fichiers dans Rofim</a:t>
          </a:r>
        </a:p>
      </dgm:t>
    </dgm:pt>
    <dgm:pt modelId="{BAA31CF2-5A1F-E34A-93A8-681585095EC9}" type="parTrans" cxnId="{8F3ACAD6-8769-BB44-A52D-08D81F96F8AD}">
      <dgm:prSet/>
      <dgm:spPr/>
      <dgm:t>
        <a:bodyPr/>
        <a:lstStyle/>
        <a:p>
          <a:endParaRPr lang="fr-FR"/>
        </a:p>
      </dgm:t>
    </dgm:pt>
    <dgm:pt modelId="{7646B967-B887-2E4A-8E19-B2C88D615A6E}" type="sibTrans" cxnId="{8F3ACAD6-8769-BB44-A52D-08D81F96F8AD}">
      <dgm:prSet/>
      <dgm:spPr/>
      <dgm:t>
        <a:bodyPr/>
        <a:lstStyle/>
        <a:p>
          <a:endParaRPr lang="fr-FR"/>
        </a:p>
      </dgm:t>
    </dgm:pt>
    <dgm:pt modelId="{1A692E4A-ACF6-E247-886B-F68537CA7FA2}">
      <dgm:prSet phldrT="[Texte]"/>
      <dgm:spPr/>
      <dgm:t>
        <a:bodyPr/>
        <a:lstStyle/>
        <a:p>
          <a:r>
            <a:rPr lang="fr-FR" dirty="0"/>
            <a:t>sur </a:t>
          </a:r>
          <a:r>
            <a:rPr lang="fr-FR" dirty="0" err="1"/>
            <a:t>rRofim</a:t>
          </a:r>
          <a:r>
            <a:rPr lang="fr-FR" dirty="0"/>
            <a:t>, </a:t>
          </a:r>
          <a:r>
            <a:rPr lang="fr-FR" dirty="0" err="1"/>
            <a:t>fenetre</a:t>
          </a:r>
          <a:r>
            <a:rPr lang="fr-FR" dirty="0"/>
            <a:t> gestion des fichiers, cliquez ajouter DICOM.</a:t>
          </a:r>
        </a:p>
      </dgm:t>
    </dgm:pt>
    <dgm:pt modelId="{5FA561F8-87C5-F143-B4F7-60525FCC75D0}" type="parTrans" cxnId="{FCB439FC-C9B9-6343-952B-86B933FC863F}">
      <dgm:prSet/>
      <dgm:spPr/>
      <dgm:t>
        <a:bodyPr/>
        <a:lstStyle/>
        <a:p>
          <a:endParaRPr lang="fr-FR"/>
        </a:p>
      </dgm:t>
    </dgm:pt>
    <dgm:pt modelId="{2DA8A077-2577-0349-8629-09A84E0B577A}" type="sibTrans" cxnId="{FCB439FC-C9B9-6343-952B-86B933FC863F}">
      <dgm:prSet/>
      <dgm:spPr/>
      <dgm:t>
        <a:bodyPr/>
        <a:lstStyle/>
        <a:p>
          <a:endParaRPr lang="fr-FR"/>
        </a:p>
      </dgm:t>
    </dgm:pt>
    <dgm:pt modelId="{DE702AA4-C9C5-2448-A77E-4F7F3A212E8F}">
      <dgm:prSet phldrT="[Texte]"/>
      <dgm:spPr/>
      <dgm:t>
        <a:bodyPr/>
        <a:lstStyle/>
        <a:p>
          <a:r>
            <a:rPr lang="fr-FR"/>
            <a:t>téléchargez les fichiers extraits du Zip.</a:t>
          </a:r>
        </a:p>
      </dgm:t>
    </dgm:pt>
    <dgm:pt modelId="{7DC981BE-C3C9-194A-8993-FE5F09BD2D37}" type="parTrans" cxnId="{723AB60A-1809-2449-8BD5-47E4C2E9C375}">
      <dgm:prSet/>
      <dgm:spPr/>
      <dgm:t>
        <a:bodyPr/>
        <a:lstStyle/>
        <a:p>
          <a:endParaRPr lang="fr-FR"/>
        </a:p>
      </dgm:t>
    </dgm:pt>
    <dgm:pt modelId="{4BCB6458-AA49-9B47-92A9-9586BBCBA9D8}" type="sibTrans" cxnId="{723AB60A-1809-2449-8BD5-47E4C2E9C375}">
      <dgm:prSet/>
      <dgm:spPr/>
      <dgm:t>
        <a:bodyPr/>
        <a:lstStyle/>
        <a:p>
          <a:endParaRPr lang="fr-FR"/>
        </a:p>
      </dgm:t>
    </dgm:pt>
    <dgm:pt modelId="{83D6643B-4ED7-B647-9EC3-C56B76605375}">
      <dgm:prSet phldrT="[Texte]"/>
      <dgm:spPr/>
      <dgm:t>
        <a:bodyPr/>
        <a:lstStyle/>
        <a:p>
          <a:r>
            <a:rPr lang="fr-FR" dirty="0"/>
            <a:t>cliquez sur DICOM en haut à droite 1️⃣</a:t>
          </a:r>
        </a:p>
      </dgm:t>
    </dgm:pt>
    <dgm:pt modelId="{689C51C6-E1A1-9240-A642-FD7571EEA7EB}" type="parTrans" cxnId="{2B349A16-4213-AF4A-B132-5C58742E6051}">
      <dgm:prSet/>
      <dgm:spPr/>
      <dgm:t>
        <a:bodyPr/>
        <a:lstStyle/>
        <a:p>
          <a:endParaRPr lang="fr-FR"/>
        </a:p>
      </dgm:t>
    </dgm:pt>
    <dgm:pt modelId="{31A81C52-9215-B84D-9736-260EFAAA4A50}" type="sibTrans" cxnId="{2B349A16-4213-AF4A-B132-5C58742E6051}">
      <dgm:prSet/>
      <dgm:spPr/>
      <dgm:t>
        <a:bodyPr/>
        <a:lstStyle/>
        <a:p>
          <a:endParaRPr lang="fr-FR"/>
        </a:p>
      </dgm:t>
    </dgm:pt>
    <dgm:pt modelId="{E67826DA-9B2C-5F46-AD45-B0F9C461187C}">
      <dgm:prSet phldrT="[Texte]"/>
      <dgm:spPr/>
      <dgm:t>
        <a:bodyPr/>
        <a:lstStyle/>
        <a:p>
          <a:r>
            <a:rPr lang="fr-FR" dirty="0"/>
            <a:t> tutoriel </a:t>
          </a:r>
          <a:r>
            <a:rPr lang="fr-FR" dirty="0">
              <a:hlinkClick xmlns:r="http://schemas.openxmlformats.org/officeDocument/2006/relationships" r:id="rId1"/>
            </a:rPr>
            <a:t>ici</a:t>
          </a:r>
          <a:r>
            <a:rPr lang="fr-FR" dirty="0"/>
            <a:t> </a:t>
          </a:r>
        </a:p>
      </dgm:t>
    </dgm:pt>
    <dgm:pt modelId="{101754B8-9702-4346-BDD7-C766CCB8E3E8}" type="parTrans" cxnId="{DE5C2189-2BE3-BC4D-8B58-8BB216EAEEA4}">
      <dgm:prSet/>
      <dgm:spPr/>
      <dgm:t>
        <a:bodyPr/>
        <a:lstStyle/>
        <a:p>
          <a:endParaRPr lang="fr-FR"/>
        </a:p>
      </dgm:t>
    </dgm:pt>
    <dgm:pt modelId="{4E71D81D-0448-BA49-8711-3E0587AB5DB9}" type="sibTrans" cxnId="{DE5C2189-2BE3-BC4D-8B58-8BB216EAEEA4}">
      <dgm:prSet/>
      <dgm:spPr/>
      <dgm:t>
        <a:bodyPr/>
        <a:lstStyle/>
        <a:p>
          <a:endParaRPr lang="fr-FR"/>
        </a:p>
      </dgm:t>
    </dgm:pt>
    <dgm:pt modelId="{77792C36-9C4F-0E4C-831A-E5E0F450338C}" type="pres">
      <dgm:prSet presAssocID="{460DC3C7-EB05-BE45-AD18-5EEAF5069A69}" presName="Name0" presStyleCnt="0">
        <dgm:presLayoutVars>
          <dgm:dir/>
          <dgm:animLvl val="lvl"/>
          <dgm:resizeHandles val="exact"/>
        </dgm:presLayoutVars>
      </dgm:prSet>
      <dgm:spPr/>
    </dgm:pt>
    <dgm:pt modelId="{243C6A36-3C82-0B4B-9B6D-4F7B17064A8E}" type="pres">
      <dgm:prSet presAssocID="{460DC3C7-EB05-BE45-AD18-5EEAF5069A69}" presName="tSp" presStyleCnt="0"/>
      <dgm:spPr/>
    </dgm:pt>
    <dgm:pt modelId="{A98D77F4-AB39-8542-9311-0DC124FEBAA1}" type="pres">
      <dgm:prSet presAssocID="{460DC3C7-EB05-BE45-AD18-5EEAF5069A69}" presName="bSp" presStyleCnt="0"/>
      <dgm:spPr/>
    </dgm:pt>
    <dgm:pt modelId="{101229FC-0364-7D4E-A923-38DE1247551B}" type="pres">
      <dgm:prSet presAssocID="{460DC3C7-EB05-BE45-AD18-5EEAF5069A69}" presName="process" presStyleCnt="0"/>
      <dgm:spPr/>
    </dgm:pt>
    <dgm:pt modelId="{8992FFC9-105D-2E40-A10A-F78703EF189B}" type="pres">
      <dgm:prSet presAssocID="{BEEDCAC4-B157-914A-98C2-1FB5E5824C9D}" presName="composite1" presStyleCnt="0"/>
      <dgm:spPr/>
    </dgm:pt>
    <dgm:pt modelId="{094BA454-37B7-D049-994F-AB78AC866D52}" type="pres">
      <dgm:prSet presAssocID="{BEEDCAC4-B157-914A-98C2-1FB5E5824C9D}" presName="dummyNode1" presStyleLbl="node1" presStyleIdx="0" presStyleCnt="3"/>
      <dgm:spPr/>
    </dgm:pt>
    <dgm:pt modelId="{3C711DB0-E863-DB47-A103-CD1AEB674625}" type="pres">
      <dgm:prSet presAssocID="{BEEDCAC4-B157-914A-98C2-1FB5E5824C9D}" presName="childNode1" presStyleLbl="bgAcc1" presStyleIdx="0" presStyleCnt="3">
        <dgm:presLayoutVars>
          <dgm:bulletEnabled val="1"/>
        </dgm:presLayoutVars>
      </dgm:prSet>
      <dgm:spPr/>
    </dgm:pt>
    <dgm:pt modelId="{2CA4E627-3CD2-9D48-BA96-5C9AD9C27A5B}" type="pres">
      <dgm:prSet presAssocID="{BEEDCAC4-B157-914A-98C2-1FB5E5824C9D}" presName="childNode1tx" presStyleLbl="bgAcc1" presStyleIdx="0" presStyleCnt="3">
        <dgm:presLayoutVars>
          <dgm:bulletEnabled val="1"/>
        </dgm:presLayoutVars>
      </dgm:prSet>
      <dgm:spPr/>
    </dgm:pt>
    <dgm:pt modelId="{8A3666D4-B74E-4549-98ED-1CD39089BC19}" type="pres">
      <dgm:prSet presAssocID="{BEEDCAC4-B157-914A-98C2-1FB5E5824C9D}" presName="parentNode1" presStyleLbl="node1" presStyleIdx="0" presStyleCnt="3">
        <dgm:presLayoutVars>
          <dgm:chMax val="1"/>
          <dgm:bulletEnabled val="1"/>
        </dgm:presLayoutVars>
      </dgm:prSet>
      <dgm:spPr/>
    </dgm:pt>
    <dgm:pt modelId="{7A73FA70-F50E-F64A-AFAB-7A035FFA7275}" type="pres">
      <dgm:prSet presAssocID="{BEEDCAC4-B157-914A-98C2-1FB5E5824C9D}" presName="connSite1" presStyleCnt="0"/>
      <dgm:spPr/>
    </dgm:pt>
    <dgm:pt modelId="{15816F5B-1441-8F47-BD0B-256264736A13}" type="pres">
      <dgm:prSet presAssocID="{CDA9BBEF-F341-384C-AFC0-B3860F5FF7BE}" presName="Name9" presStyleLbl="sibTrans2D1" presStyleIdx="0" presStyleCnt="2"/>
      <dgm:spPr/>
    </dgm:pt>
    <dgm:pt modelId="{81590338-72D2-F647-9485-989A311F9878}" type="pres">
      <dgm:prSet presAssocID="{77F9CAF8-1A6D-844E-8F21-C7CEA50547E4}" presName="composite2" presStyleCnt="0"/>
      <dgm:spPr/>
    </dgm:pt>
    <dgm:pt modelId="{579C03AA-D593-5047-9F54-A65D14895654}" type="pres">
      <dgm:prSet presAssocID="{77F9CAF8-1A6D-844E-8F21-C7CEA50547E4}" presName="dummyNode2" presStyleLbl="node1" presStyleIdx="0" presStyleCnt="3"/>
      <dgm:spPr/>
    </dgm:pt>
    <dgm:pt modelId="{26AA0F54-FEB1-4B4F-8B74-158EC95C4236}" type="pres">
      <dgm:prSet presAssocID="{77F9CAF8-1A6D-844E-8F21-C7CEA50547E4}" presName="childNode2" presStyleLbl="bgAcc1" presStyleIdx="1" presStyleCnt="3">
        <dgm:presLayoutVars>
          <dgm:bulletEnabled val="1"/>
        </dgm:presLayoutVars>
      </dgm:prSet>
      <dgm:spPr/>
    </dgm:pt>
    <dgm:pt modelId="{85A3603B-10CC-2842-AD02-879BDA57EE13}" type="pres">
      <dgm:prSet presAssocID="{77F9CAF8-1A6D-844E-8F21-C7CEA50547E4}" presName="childNode2tx" presStyleLbl="bgAcc1" presStyleIdx="1" presStyleCnt="3">
        <dgm:presLayoutVars>
          <dgm:bulletEnabled val="1"/>
        </dgm:presLayoutVars>
      </dgm:prSet>
      <dgm:spPr/>
    </dgm:pt>
    <dgm:pt modelId="{12D0C830-4F39-0140-948C-1D7AC9D5D6D5}" type="pres">
      <dgm:prSet presAssocID="{77F9CAF8-1A6D-844E-8F21-C7CEA50547E4}" presName="parentNode2" presStyleLbl="node1" presStyleIdx="1" presStyleCnt="3">
        <dgm:presLayoutVars>
          <dgm:chMax val="0"/>
          <dgm:bulletEnabled val="1"/>
        </dgm:presLayoutVars>
      </dgm:prSet>
      <dgm:spPr/>
    </dgm:pt>
    <dgm:pt modelId="{62326CFF-631C-EA42-ABE1-933696A8E84B}" type="pres">
      <dgm:prSet presAssocID="{77F9CAF8-1A6D-844E-8F21-C7CEA50547E4}" presName="connSite2" presStyleCnt="0"/>
      <dgm:spPr/>
    </dgm:pt>
    <dgm:pt modelId="{8EBF21A1-ACB7-894E-B6B5-C524C87F0847}" type="pres">
      <dgm:prSet presAssocID="{59E6C002-CB08-FA40-9DE8-B4003C556AFD}" presName="Name18" presStyleLbl="sibTrans2D1" presStyleIdx="1" presStyleCnt="2"/>
      <dgm:spPr/>
    </dgm:pt>
    <dgm:pt modelId="{DC6EC86B-7E9F-5D45-9715-25741CC349E9}" type="pres">
      <dgm:prSet presAssocID="{23CEC1DF-5F25-CD4B-868D-F3D6B5D7C15C}" presName="composite1" presStyleCnt="0"/>
      <dgm:spPr/>
    </dgm:pt>
    <dgm:pt modelId="{E5C67862-A983-EF4F-A004-F5A8FF9CB4AE}" type="pres">
      <dgm:prSet presAssocID="{23CEC1DF-5F25-CD4B-868D-F3D6B5D7C15C}" presName="dummyNode1" presStyleLbl="node1" presStyleIdx="1" presStyleCnt="3"/>
      <dgm:spPr/>
    </dgm:pt>
    <dgm:pt modelId="{08D0F982-5ECA-8F40-8D54-14E468B7ED27}" type="pres">
      <dgm:prSet presAssocID="{23CEC1DF-5F25-CD4B-868D-F3D6B5D7C15C}" presName="childNode1" presStyleLbl="bgAcc1" presStyleIdx="2" presStyleCnt="3">
        <dgm:presLayoutVars>
          <dgm:bulletEnabled val="1"/>
        </dgm:presLayoutVars>
      </dgm:prSet>
      <dgm:spPr/>
    </dgm:pt>
    <dgm:pt modelId="{FB1A4910-0F5D-FD44-B389-C988749732D0}" type="pres">
      <dgm:prSet presAssocID="{23CEC1DF-5F25-CD4B-868D-F3D6B5D7C15C}" presName="childNode1tx" presStyleLbl="bgAcc1" presStyleIdx="2" presStyleCnt="3">
        <dgm:presLayoutVars>
          <dgm:bulletEnabled val="1"/>
        </dgm:presLayoutVars>
      </dgm:prSet>
      <dgm:spPr/>
    </dgm:pt>
    <dgm:pt modelId="{9D43A450-D53E-874D-9533-A31EDBD1921C}" type="pres">
      <dgm:prSet presAssocID="{23CEC1DF-5F25-CD4B-868D-F3D6B5D7C15C}" presName="parentNode1" presStyleLbl="node1" presStyleIdx="2" presStyleCnt="3">
        <dgm:presLayoutVars>
          <dgm:chMax val="1"/>
          <dgm:bulletEnabled val="1"/>
        </dgm:presLayoutVars>
      </dgm:prSet>
      <dgm:spPr/>
    </dgm:pt>
    <dgm:pt modelId="{64EBF2AF-74DA-494D-AA13-144ADB8F3BAD}" type="pres">
      <dgm:prSet presAssocID="{23CEC1DF-5F25-CD4B-868D-F3D6B5D7C15C}" presName="connSite1" presStyleCnt="0"/>
      <dgm:spPr/>
    </dgm:pt>
  </dgm:ptLst>
  <dgm:cxnLst>
    <dgm:cxn modelId="{A8D3DB03-BC9E-504B-8E5A-5006AF2B8A06}" type="presOf" srcId="{4F62B23B-2ABC-904B-B1C2-D13C51A13939}" destId="{85A3603B-10CC-2842-AD02-879BDA57EE13}" srcOrd="1" destOrd="1" presId="urn:microsoft.com/office/officeart/2005/8/layout/hProcess4"/>
    <dgm:cxn modelId="{2C6ACB08-50F4-4E48-98D0-D8E10D0FD6F1}" type="presOf" srcId="{E67826DA-9B2C-5F46-AD45-B0F9C461187C}" destId="{85A3603B-10CC-2842-AD02-879BDA57EE13}" srcOrd="1" destOrd="2" presId="urn:microsoft.com/office/officeart/2005/8/layout/hProcess4"/>
    <dgm:cxn modelId="{DD180C0A-D2CE-E247-A1C2-C4C0E1F52A10}" srcId="{77F9CAF8-1A6D-844E-8F21-C7CEA50547E4}" destId="{4F62B23B-2ABC-904B-B1C2-D13C51A13939}" srcOrd="1" destOrd="0" parTransId="{0FFC4640-DC92-394D-96D5-5F5F23C7EDAC}" sibTransId="{D454BF2D-C356-504C-8D67-1A3DF3B84DF9}"/>
    <dgm:cxn modelId="{723AB60A-1809-2449-8BD5-47E4C2E9C375}" srcId="{23CEC1DF-5F25-CD4B-868D-F3D6B5D7C15C}" destId="{DE702AA4-C9C5-2448-A77E-4F7F3A212E8F}" srcOrd="1" destOrd="0" parTransId="{7DC981BE-C3C9-194A-8993-FE5F09BD2D37}" sibTransId="{4BCB6458-AA49-9B47-92A9-9586BBCBA9D8}"/>
    <dgm:cxn modelId="{F2304110-1962-9F40-8899-1513A90E7A6D}" type="presOf" srcId="{9ED8F9E3-FA76-5240-9716-F478D6B9A2B7}" destId="{85A3603B-10CC-2842-AD02-879BDA57EE13}" srcOrd="1" destOrd="0" presId="urn:microsoft.com/office/officeart/2005/8/layout/hProcess4"/>
    <dgm:cxn modelId="{19934814-FF0D-484B-9B0C-6C321ED46B59}" type="presOf" srcId="{4F62B23B-2ABC-904B-B1C2-D13C51A13939}" destId="{26AA0F54-FEB1-4B4F-8B74-158EC95C4236}" srcOrd="0" destOrd="1" presId="urn:microsoft.com/office/officeart/2005/8/layout/hProcess4"/>
    <dgm:cxn modelId="{2B349A16-4213-AF4A-B132-5C58742E6051}" srcId="{BEEDCAC4-B157-914A-98C2-1FB5E5824C9D}" destId="{83D6643B-4ED7-B647-9EC3-C56B76605375}" srcOrd="1" destOrd="0" parTransId="{689C51C6-E1A1-9240-A642-FD7571EEA7EB}" sibTransId="{31A81C52-9215-B84D-9736-260EFAAA4A50}"/>
    <dgm:cxn modelId="{A9B6C91A-991D-DE4D-83D8-EAB73D82AB35}" srcId="{BEEDCAC4-B157-914A-98C2-1FB5E5824C9D}" destId="{B9C8E7CC-7D93-274F-9685-B2BAA59F385F}" srcOrd="0" destOrd="0" parTransId="{ED3432CA-17AD-574C-A31D-4128A27E8D75}" sibTransId="{BB0C3518-CAF9-A348-886D-BF5D123939F7}"/>
    <dgm:cxn modelId="{57F1833B-4C44-744E-9702-A60913DAF648}" type="presOf" srcId="{1A692E4A-ACF6-E247-886B-F68537CA7FA2}" destId="{08D0F982-5ECA-8F40-8D54-14E468B7ED27}" srcOrd="0" destOrd="0" presId="urn:microsoft.com/office/officeart/2005/8/layout/hProcess4"/>
    <dgm:cxn modelId="{9650EB40-AFDB-C847-8CB9-87E933CCEE7F}" type="presOf" srcId="{460DC3C7-EB05-BE45-AD18-5EEAF5069A69}" destId="{77792C36-9C4F-0E4C-831A-E5E0F450338C}" srcOrd="0" destOrd="0" presId="urn:microsoft.com/office/officeart/2005/8/layout/hProcess4"/>
    <dgm:cxn modelId="{DB10104A-6AA3-EA47-92E2-1F10717EE804}" type="presOf" srcId="{B9C8E7CC-7D93-274F-9685-B2BAA59F385F}" destId="{2CA4E627-3CD2-9D48-BA96-5C9AD9C27A5B}" srcOrd="1" destOrd="0" presId="urn:microsoft.com/office/officeart/2005/8/layout/hProcess4"/>
    <dgm:cxn modelId="{F5EA0A65-C69B-FC46-9F4A-A2638031BC2C}" type="presOf" srcId="{1A692E4A-ACF6-E247-886B-F68537CA7FA2}" destId="{FB1A4910-0F5D-FD44-B389-C988749732D0}" srcOrd="1" destOrd="0" presId="urn:microsoft.com/office/officeart/2005/8/layout/hProcess4"/>
    <dgm:cxn modelId="{4EDAC084-81EE-804C-AE5E-D683A9DEA567}" srcId="{77F9CAF8-1A6D-844E-8F21-C7CEA50547E4}" destId="{9ED8F9E3-FA76-5240-9716-F478D6B9A2B7}" srcOrd="0" destOrd="0" parTransId="{24DF4FE4-E636-D643-A251-DE3C69385BC3}" sibTransId="{ED15E84A-7EDB-3347-BE6C-AF0AC97CE4D2}"/>
    <dgm:cxn modelId="{DE5C2189-2BE3-BC4D-8B58-8BB216EAEEA4}" srcId="{77F9CAF8-1A6D-844E-8F21-C7CEA50547E4}" destId="{E67826DA-9B2C-5F46-AD45-B0F9C461187C}" srcOrd="2" destOrd="0" parTransId="{101754B8-9702-4346-BDD7-C766CCB8E3E8}" sibTransId="{4E71D81D-0448-BA49-8711-3E0587AB5DB9}"/>
    <dgm:cxn modelId="{C05A4D89-12F5-8E43-A9CA-5B01A6A25799}" type="presOf" srcId="{B9C8E7CC-7D93-274F-9685-B2BAA59F385F}" destId="{3C711DB0-E863-DB47-A103-CD1AEB674625}" srcOrd="0" destOrd="0" presId="urn:microsoft.com/office/officeart/2005/8/layout/hProcess4"/>
    <dgm:cxn modelId="{77E1E08C-E76D-3744-AF2A-F175C1BCEB8D}" srcId="{460DC3C7-EB05-BE45-AD18-5EEAF5069A69}" destId="{BEEDCAC4-B157-914A-98C2-1FB5E5824C9D}" srcOrd="0" destOrd="0" parTransId="{2F4CC5FD-EBD9-9B4A-A9D6-6F4EDCB0F9DE}" sibTransId="{CDA9BBEF-F341-384C-AFC0-B3860F5FF7BE}"/>
    <dgm:cxn modelId="{6D5CEC98-CDFE-F145-BECB-C8BB9FCFF827}" type="presOf" srcId="{BEEDCAC4-B157-914A-98C2-1FB5E5824C9D}" destId="{8A3666D4-B74E-4549-98ED-1CD39089BC19}" srcOrd="0" destOrd="0" presId="urn:microsoft.com/office/officeart/2005/8/layout/hProcess4"/>
    <dgm:cxn modelId="{6280719A-0C1A-7142-A4C8-753CBFDABDA4}" type="presOf" srcId="{23CEC1DF-5F25-CD4B-868D-F3D6B5D7C15C}" destId="{9D43A450-D53E-874D-9533-A31EDBD1921C}" srcOrd="0" destOrd="0" presId="urn:microsoft.com/office/officeart/2005/8/layout/hProcess4"/>
    <dgm:cxn modelId="{F0B1EAA0-460B-6045-BB54-E63C25EB7C24}" type="presOf" srcId="{5BB7A7B4-7E08-7F41-9DF9-0A61CCDA58F5}" destId="{3C711DB0-E863-DB47-A103-CD1AEB674625}" srcOrd="0" destOrd="2" presId="urn:microsoft.com/office/officeart/2005/8/layout/hProcess4"/>
    <dgm:cxn modelId="{9CAAA8A3-975B-1641-BA87-C3F477C02515}" type="presOf" srcId="{5BB7A7B4-7E08-7F41-9DF9-0A61CCDA58F5}" destId="{2CA4E627-3CD2-9D48-BA96-5C9AD9C27A5B}" srcOrd="1" destOrd="2" presId="urn:microsoft.com/office/officeart/2005/8/layout/hProcess4"/>
    <dgm:cxn modelId="{8178BFAC-49DA-AB4D-8245-AB62970CCDD5}" type="presOf" srcId="{59E6C002-CB08-FA40-9DE8-B4003C556AFD}" destId="{8EBF21A1-ACB7-894E-B6B5-C524C87F0847}" srcOrd="0" destOrd="0" presId="urn:microsoft.com/office/officeart/2005/8/layout/hProcess4"/>
    <dgm:cxn modelId="{19773CB6-FABF-2C46-9D72-501E9FFCADD2}" type="presOf" srcId="{9ED8F9E3-FA76-5240-9716-F478D6B9A2B7}" destId="{26AA0F54-FEB1-4B4F-8B74-158EC95C4236}" srcOrd="0" destOrd="0" presId="urn:microsoft.com/office/officeart/2005/8/layout/hProcess4"/>
    <dgm:cxn modelId="{54E8EBBB-04DD-C14A-BFFE-FC41528D9649}" srcId="{460DC3C7-EB05-BE45-AD18-5EEAF5069A69}" destId="{77F9CAF8-1A6D-844E-8F21-C7CEA50547E4}" srcOrd="1" destOrd="0" parTransId="{66F86E32-FBC1-F949-843B-D02AB1D47358}" sibTransId="{59E6C002-CB08-FA40-9DE8-B4003C556AFD}"/>
    <dgm:cxn modelId="{FC950CCC-8F7B-E344-B791-23741CD47451}" type="presOf" srcId="{83D6643B-4ED7-B647-9EC3-C56B76605375}" destId="{3C711DB0-E863-DB47-A103-CD1AEB674625}" srcOrd="0" destOrd="1" presId="urn:microsoft.com/office/officeart/2005/8/layout/hProcess4"/>
    <dgm:cxn modelId="{317401D5-D517-CF43-8BE6-2BA387E9E17B}" type="presOf" srcId="{CDA9BBEF-F341-384C-AFC0-B3860F5FF7BE}" destId="{15816F5B-1441-8F47-BD0B-256264736A13}" srcOrd="0" destOrd="0" presId="urn:microsoft.com/office/officeart/2005/8/layout/hProcess4"/>
    <dgm:cxn modelId="{8F3ACAD6-8769-BB44-A52D-08D81F96F8AD}" srcId="{460DC3C7-EB05-BE45-AD18-5EEAF5069A69}" destId="{23CEC1DF-5F25-CD4B-868D-F3D6B5D7C15C}" srcOrd="2" destOrd="0" parTransId="{BAA31CF2-5A1F-E34A-93A8-681585095EC9}" sibTransId="{7646B967-B887-2E4A-8E19-B2C88D615A6E}"/>
    <dgm:cxn modelId="{86FF3BD7-B741-9045-80E6-9A05BA879497}" type="presOf" srcId="{DE702AA4-C9C5-2448-A77E-4F7F3A212E8F}" destId="{FB1A4910-0F5D-FD44-B389-C988749732D0}" srcOrd="1" destOrd="1" presId="urn:microsoft.com/office/officeart/2005/8/layout/hProcess4"/>
    <dgm:cxn modelId="{9C8CBBDD-E92E-3942-A6F9-705BD360D0CE}" type="presOf" srcId="{83D6643B-4ED7-B647-9EC3-C56B76605375}" destId="{2CA4E627-3CD2-9D48-BA96-5C9AD9C27A5B}" srcOrd="1" destOrd="1" presId="urn:microsoft.com/office/officeart/2005/8/layout/hProcess4"/>
    <dgm:cxn modelId="{4728A1EE-8F73-DA44-84F6-A25E747CE186}" type="presOf" srcId="{77F9CAF8-1A6D-844E-8F21-C7CEA50547E4}" destId="{12D0C830-4F39-0140-948C-1D7AC9D5D6D5}" srcOrd="0" destOrd="0" presId="urn:microsoft.com/office/officeart/2005/8/layout/hProcess4"/>
    <dgm:cxn modelId="{52970AF1-53AD-2C41-8E98-975CB1319683}" type="presOf" srcId="{DE702AA4-C9C5-2448-A77E-4F7F3A212E8F}" destId="{08D0F982-5ECA-8F40-8D54-14E468B7ED27}" srcOrd="0" destOrd="1" presId="urn:microsoft.com/office/officeart/2005/8/layout/hProcess4"/>
    <dgm:cxn modelId="{DC4B1AF4-DC34-DD45-BA83-829BA0730C21}" type="presOf" srcId="{E67826DA-9B2C-5F46-AD45-B0F9C461187C}" destId="{26AA0F54-FEB1-4B4F-8B74-158EC95C4236}" srcOrd="0" destOrd="2" presId="urn:microsoft.com/office/officeart/2005/8/layout/hProcess4"/>
    <dgm:cxn modelId="{CF290FF5-0675-8547-936F-0DE8002818A7}" srcId="{BEEDCAC4-B157-914A-98C2-1FB5E5824C9D}" destId="{5BB7A7B4-7E08-7F41-9DF9-0A61CCDA58F5}" srcOrd="2" destOrd="0" parTransId="{FC331247-C5E7-F049-95AD-E6B61D652C5E}" sibTransId="{0DDF2C19-2A64-3742-8507-1CFD7C492116}"/>
    <dgm:cxn modelId="{FCB439FC-C9B9-6343-952B-86B933FC863F}" srcId="{23CEC1DF-5F25-CD4B-868D-F3D6B5D7C15C}" destId="{1A692E4A-ACF6-E247-886B-F68537CA7FA2}" srcOrd="0" destOrd="0" parTransId="{5FA561F8-87C5-F143-B4F7-60525FCC75D0}" sibTransId="{2DA8A077-2577-0349-8629-09A84E0B577A}"/>
    <dgm:cxn modelId="{140178C2-3CAD-9441-9466-11CA07709151}" type="presParOf" srcId="{77792C36-9C4F-0E4C-831A-E5E0F450338C}" destId="{243C6A36-3C82-0B4B-9B6D-4F7B17064A8E}" srcOrd="0" destOrd="0" presId="urn:microsoft.com/office/officeart/2005/8/layout/hProcess4"/>
    <dgm:cxn modelId="{7163A85E-C076-A64F-BE98-8F7A2D543100}" type="presParOf" srcId="{77792C36-9C4F-0E4C-831A-E5E0F450338C}" destId="{A98D77F4-AB39-8542-9311-0DC124FEBAA1}" srcOrd="1" destOrd="0" presId="urn:microsoft.com/office/officeart/2005/8/layout/hProcess4"/>
    <dgm:cxn modelId="{A6E81DF7-4CD9-FC4E-BA71-E22769786A7E}" type="presParOf" srcId="{77792C36-9C4F-0E4C-831A-E5E0F450338C}" destId="{101229FC-0364-7D4E-A923-38DE1247551B}" srcOrd="2" destOrd="0" presId="urn:microsoft.com/office/officeart/2005/8/layout/hProcess4"/>
    <dgm:cxn modelId="{98D7FC90-D2DC-E646-A1DE-0701990BFAC5}" type="presParOf" srcId="{101229FC-0364-7D4E-A923-38DE1247551B}" destId="{8992FFC9-105D-2E40-A10A-F78703EF189B}" srcOrd="0" destOrd="0" presId="urn:microsoft.com/office/officeart/2005/8/layout/hProcess4"/>
    <dgm:cxn modelId="{600748E9-D2AB-954F-B97C-3530C6F7777B}" type="presParOf" srcId="{8992FFC9-105D-2E40-A10A-F78703EF189B}" destId="{094BA454-37B7-D049-994F-AB78AC866D52}" srcOrd="0" destOrd="0" presId="urn:microsoft.com/office/officeart/2005/8/layout/hProcess4"/>
    <dgm:cxn modelId="{AEFE8F87-E4A9-BD43-A8B2-2EB7140023E9}" type="presParOf" srcId="{8992FFC9-105D-2E40-A10A-F78703EF189B}" destId="{3C711DB0-E863-DB47-A103-CD1AEB674625}" srcOrd="1" destOrd="0" presId="urn:microsoft.com/office/officeart/2005/8/layout/hProcess4"/>
    <dgm:cxn modelId="{BC00F7AF-4202-9F40-80A3-D94A147F02BF}" type="presParOf" srcId="{8992FFC9-105D-2E40-A10A-F78703EF189B}" destId="{2CA4E627-3CD2-9D48-BA96-5C9AD9C27A5B}" srcOrd="2" destOrd="0" presId="urn:microsoft.com/office/officeart/2005/8/layout/hProcess4"/>
    <dgm:cxn modelId="{58951961-D028-9343-91BF-67287D61FEDC}" type="presParOf" srcId="{8992FFC9-105D-2E40-A10A-F78703EF189B}" destId="{8A3666D4-B74E-4549-98ED-1CD39089BC19}" srcOrd="3" destOrd="0" presId="urn:microsoft.com/office/officeart/2005/8/layout/hProcess4"/>
    <dgm:cxn modelId="{7461E5A0-2326-0047-9459-79C6C0D6A87F}" type="presParOf" srcId="{8992FFC9-105D-2E40-A10A-F78703EF189B}" destId="{7A73FA70-F50E-F64A-AFAB-7A035FFA7275}" srcOrd="4" destOrd="0" presId="urn:microsoft.com/office/officeart/2005/8/layout/hProcess4"/>
    <dgm:cxn modelId="{24663D07-000F-104D-A328-23EF61B052AD}" type="presParOf" srcId="{101229FC-0364-7D4E-A923-38DE1247551B}" destId="{15816F5B-1441-8F47-BD0B-256264736A13}" srcOrd="1" destOrd="0" presId="urn:microsoft.com/office/officeart/2005/8/layout/hProcess4"/>
    <dgm:cxn modelId="{1AEB7E4C-2211-D743-B456-EB43D0DD6264}" type="presParOf" srcId="{101229FC-0364-7D4E-A923-38DE1247551B}" destId="{81590338-72D2-F647-9485-989A311F9878}" srcOrd="2" destOrd="0" presId="urn:microsoft.com/office/officeart/2005/8/layout/hProcess4"/>
    <dgm:cxn modelId="{AE12EC47-E2A1-9B49-A29F-52524DFE294C}" type="presParOf" srcId="{81590338-72D2-F647-9485-989A311F9878}" destId="{579C03AA-D593-5047-9F54-A65D14895654}" srcOrd="0" destOrd="0" presId="urn:microsoft.com/office/officeart/2005/8/layout/hProcess4"/>
    <dgm:cxn modelId="{EACACADF-43AE-A148-8F09-6A43B6A350B7}" type="presParOf" srcId="{81590338-72D2-F647-9485-989A311F9878}" destId="{26AA0F54-FEB1-4B4F-8B74-158EC95C4236}" srcOrd="1" destOrd="0" presId="urn:microsoft.com/office/officeart/2005/8/layout/hProcess4"/>
    <dgm:cxn modelId="{5D03E070-EBF0-9647-B188-E06ED173B984}" type="presParOf" srcId="{81590338-72D2-F647-9485-989A311F9878}" destId="{85A3603B-10CC-2842-AD02-879BDA57EE13}" srcOrd="2" destOrd="0" presId="urn:microsoft.com/office/officeart/2005/8/layout/hProcess4"/>
    <dgm:cxn modelId="{BB10AF6F-608A-1549-97EF-A3012B9F1FFA}" type="presParOf" srcId="{81590338-72D2-F647-9485-989A311F9878}" destId="{12D0C830-4F39-0140-948C-1D7AC9D5D6D5}" srcOrd="3" destOrd="0" presId="urn:microsoft.com/office/officeart/2005/8/layout/hProcess4"/>
    <dgm:cxn modelId="{D6B87D46-5F62-7042-A1A0-CBBDCD07B227}" type="presParOf" srcId="{81590338-72D2-F647-9485-989A311F9878}" destId="{62326CFF-631C-EA42-ABE1-933696A8E84B}" srcOrd="4" destOrd="0" presId="urn:microsoft.com/office/officeart/2005/8/layout/hProcess4"/>
    <dgm:cxn modelId="{1261DBBA-612C-0544-9F5F-BFC44913C9C9}" type="presParOf" srcId="{101229FC-0364-7D4E-A923-38DE1247551B}" destId="{8EBF21A1-ACB7-894E-B6B5-C524C87F0847}" srcOrd="3" destOrd="0" presId="urn:microsoft.com/office/officeart/2005/8/layout/hProcess4"/>
    <dgm:cxn modelId="{DA7235EA-7627-4448-A393-5A199C849488}" type="presParOf" srcId="{101229FC-0364-7D4E-A923-38DE1247551B}" destId="{DC6EC86B-7E9F-5D45-9715-25741CC349E9}" srcOrd="4" destOrd="0" presId="urn:microsoft.com/office/officeart/2005/8/layout/hProcess4"/>
    <dgm:cxn modelId="{DA257F29-4001-F94E-9359-94E20AB4261D}" type="presParOf" srcId="{DC6EC86B-7E9F-5D45-9715-25741CC349E9}" destId="{E5C67862-A983-EF4F-A004-F5A8FF9CB4AE}" srcOrd="0" destOrd="0" presId="urn:microsoft.com/office/officeart/2005/8/layout/hProcess4"/>
    <dgm:cxn modelId="{7CA334C0-189F-4746-A850-C0E9BA57C03B}" type="presParOf" srcId="{DC6EC86B-7E9F-5D45-9715-25741CC349E9}" destId="{08D0F982-5ECA-8F40-8D54-14E468B7ED27}" srcOrd="1" destOrd="0" presId="urn:microsoft.com/office/officeart/2005/8/layout/hProcess4"/>
    <dgm:cxn modelId="{4A97836E-3628-0B42-B520-83F9354D7994}" type="presParOf" srcId="{DC6EC86B-7E9F-5D45-9715-25741CC349E9}" destId="{FB1A4910-0F5D-FD44-B389-C988749732D0}" srcOrd="2" destOrd="0" presId="urn:microsoft.com/office/officeart/2005/8/layout/hProcess4"/>
    <dgm:cxn modelId="{76B2C5E9-D261-D14B-BC90-1DEE5D55756D}" type="presParOf" srcId="{DC6EC86B-7E9F-5D45-9715-25741CC349E9}" destId="{9D43A450-D53E-874D-9533-A31EDBD1921C}" srcOrd="3" destOrd="0" presId="urn:microsoft.com/office/officeart/2005/8/layout/hProcess4"/>
    <dgm:cxn modelId="{E3EAC8D7-F6DF-D249-9027-B742750244DC}" type="presParOf" srcId="{DC6EC86B-7E9F-5D45-9715-25741CC349E9}" destId="{64EBF2AF-74DA-494D-AA13-144ADB8F3BAD}" srcOrd="4" destOrd="0" presId="urn:microsoft.com/office/officeart/2005/8/layout/hProcess4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711DB0-E863-DB47-A103-CD1AEB674625}">
      <dsp:nvSpPr>
        <dsp:cNvPr id="0" name=""/>
        <dsp:cNvSpPr/>
      </dsp:nvSpPr>
      <dsp:spPr>
        <a:xfrm>
          <a:off x="2765" y="976137"/>
          <a:ext cx="1513262" cy="12481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800" kern="1200"/>
            <a:t>se loguer sur le dossier patient ou via votre login médecin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800" kern="1200" dirty="0"/>
            <a:t>cliquez sur DICOM en haut à droite 1️⃣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800" kern="1200" dirty="0"/>
            <a:t> puis télécharger le fichier ZIP sur votre ordinateur en cliquant sur 2️⃣</a:t>
          </a:r>
        </a:p>
      </dsp:txBody>
      <dsp:txXfrm>
        <a:off x="31488" y="1004860"/>
        <a:ext cx="1455816" cy="923223"/>
      </dsp:txXfrm>
    </dsp:sp>
    <dsp:sp modelId="{15816F5B-1441-8F47-BD0B-256264736A13}">
      <dsp:nvSpPr>
        <dsp:cNvPr id="0" name=""/>
        <dsp:cNvSpPr/>
      </dsp:nvSpPr>
      <dsp:spPr>
        <a:xfrm>
          <a:off x="862963" y="1308540"/>
          <a:ext cx="1616937" cy="1616937"/>
        </a:xfrm>
        <a:prstGeom prst="leftCircularArrow">
          <a:avLst>
            <a:gd name="adj1" fmla="val 2836"/>
            <a:gd name="adj2" fmla="val 346349"/>
            <a:gd name="adj3" fmla="val 2121860"/>
            <a:gd name="adj4" fmla="val 9024489"/>
            <a:gd name="adj5" fmla="val 330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3666D4-B74E-4549-98ED-1CD39089BC19}">
      <dsp:nvSpPr>
        <dsp:cNvPr id="0" name=""/>
        <dsp:cNvSpPr/>
      </dsp:nvSpPr>
      <dsp:spPr>
        <a:xfrm>
          <a:off x="339046" y="1956807"/>
          <a:ext cx="1345121" cy="5349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/>
            <a:t>téléchargement des fichiers DICOM</a:t>
          </a:r>
        </a:p>
      </dsp:txBody>
      <dsp:txXfrm>
        <a:off x="354713" y="1972474"/>
        <a:ext cx="1313787" cy="503576"/>
      </dsp:txXfrm>
    </dsp:sp>
    <dsp:sp modelId="{26AA0F54-FEB1-4B4F-8B74-158EC95C4236}">
      <dsp:nvSpPr>
        <dsp:cNvPr id="0" name=""/>
        <dsp:cNvSpPr/>
      </dsp:nvSpPr>
      <dsp:spPr>
        <a:xfrm>
          <a:off x="1902498" y="976137"/>
          <a:ext cx="1513262" cy="12481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800" kern="1200" dirty="0"/>
            <a:t> ouvrez le fichier ZIP du dossier téléchargement	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800" kern="1200" dirty="0"/>
            <a:t> copier/coller tous les dossiers dans un autre dossier 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800" kern="1200" dirty="0"/>
            <a:t> tutoriel </a:t>
          </a:r>
          <a:r>
            <a:rPr lang="fr-FR" sz="800" kern="1200" dirty="0">
              <a:hlinkClick xmlns:r="http://schemas.openxmlformats.org/officeDocument/2006/relationships" r:id="rId1"/>
            </a:rPr>
            <a:t>ici</a:t>
          </a:r>
          <a:r>
            <a:rPr lang="fr-FR" sz="800" kern="1200" dirty="0"/>
            <a:t> </a:t>
          </a:r>
        </a:p>
      </dsp:txBody>
      <dsp:txXfrm>
        <a:off x="1931221" y="1272315"/>
        <a:ext cx="1455816" cy="923223"/>
      </dsp:txXfrm>
    </dsp:sp>
    <dsp:sp modelId="{8EBF21A1-ACB7-894E-B6B5-C524C87F0847}">
      <dsp:nvSpPr>
        <dsp:cNvPr id="0" name=""/>
        <dsp:cNvSpPr/>
      </dsp:nvSpPr>
      <dsp:spPr>
        <a:xfrm>
          <a:off x="2750085" y="225984"/>
          <a:ext cx="1810298" cy="1810298"/>
        </a:xfrm>
        <a:prstGeom prst="circularArrow">
          <a:avLst>
            <a:gd name="adj1" fmla="val 2533"/>
            <a:gd name="adj2" fmla="val 307179"/>
            <a:gd name="adj3" fmla="val 19517310"/>
            <a:gd name="adj4" fmla="val 12575511"/>
            <a:gd name="adj5" fmla="val 295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D0C830-4F39-0140-948C-1D7AC9D5D6D5}">
      <dsp:nvSpPr>
        <dsp:cNvPr id="0" name=""/>
        <dsp:cNvSpPr/>
      </dsp:nvSpPr>
      <dsp:spPr>
        <a:xfrm>
          <a:off x="2238779" y="708682"/>
          <a:ext cx="1345121" cy="5349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/>
            <a:t>extraction des images du fichier ZIP</a:t>
          </a:r>
        </a:p>
      </dsp:txBody>
      <dsp:txXfrm>
        <a:off x="2254446" y="724349"/>
        <a:ext cx="1313787" cy="503576"/>
      </dsp:txXfrm>
    </dsp:sp>
    <dsp:sp modelId="{08D0F982-5ECA-8F40-8D54-14E468B7ED27}">
      <dsp:nvSpPr>
        <dsp:cNvPr id="0" name=""/>
        <dsp:cNvSpPr/>
      </dsp:nvSpPr>
      <dsp:spPr>
        <a:xfrm>
          <a:off x="3802232" y="976137"/>
          <a:ext cx="1513262" cy="12481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800" kern="1200" dirty="0"/>
            <a:t>sur </a:t>
          </a:r>
          <a:r>
            <a:rPr lang="fr-FR" sz="800" kern="1200" dirty="0" err="1"/>
            <a:t>rRofim</a:t>
          </a:r>
          <a:r>
            <a:rPr lang="fr-FR" sz="800" kern="1200" dirty="0"/>
            <a:t>, </a:t>
          </a:r>
          <a:r>
            <a:rPr lang="fr-FR" sz="800" kern="1200" dirty="0" err="1"/>
            <a:t>fenetre</a:t>
          </a:r>
          <a:r>
            <a:rPr lang="fr-FR" sz="800" kern="1200" dirty="0"/>
            <a:t> gestion des fichiers, cliquez ajouter DICOM.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800" kern="1200"/>
            <a:t>téléchargez les fichiers extraits du Zip.</a:t>
          </a:r>
        </a:p>
      </dsp:txBody>
      <dsp:txXfrm>
        <a:off x="3830955" y="1004860"/>
        <a:ext cx="1455816" cy="923223"/>
      </dsp:txXfrm>
    </dsp:sp>
    <dsp:sp modelId="{9D43A450-D53E-874D-9533-A31EDBD1921C}">
      <dsp:nvSpPr>
        <dsp:cNvPr id="0" name=""/>
        <dsp:cNvSpPr/>
      </dsp:nvSpPr>
      <dsp:spPr>
        <a:xfrm>
          <a:off x="4138512" y="1956807"/>
          <a:ext cx="1345121" cy="5349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/>
            <a:t>téléchargement des fichiers dans Rofim</a:t>
          </a:r>
        </a:p>
      </dsp:txBody>
      <dsp:txXfrm>
        <a:off x="4154179" y="1972474"/>
        <a:ext cx="1313787" cy="5035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14C6-7E3E-8443-83D5-7FDCF08B113F}" type="datetimeFigureOut">
              <a:rPr lang="fr-FR" smtClean="0"/>
              <a:t>18/06/2024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383-6E37-6140-BD52-7122CE6BE4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6474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14C6-7E3E-8443-83D5-7FDCF08B113F}" type="datetimeFigureOut">
              <a:rPr lang="fr-FR" smtClean="0"/>
              <a:t>18/06/2024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383-6E37-6140-BD52-7122CE6BE4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4214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14C6-7E3E-8443-83D5-7FDCF08B113F}" type="datetimeFigureOut">
              <a:rPr lang="fr-FR" smtClean="0"/>
              <a:t>18/06/2024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383-6E37-6140-BD52-7122CE6BE4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5780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14C6-7E3E-8443-83D5-7FDCF08B113F}" type="datetimeFigureOut">
              <a:rPr lang="fr-FR" smtClean="0"/>
              <a:t>18/06/2024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383-6E37-6140-BD52-7122CE6BE4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3787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14C6-7E3E-8443-83D5-7FDCF08B113F}" type="datetimeFigureOut">
              <a:rPr lang="fr-FR" smtClean="0"/>
              <a:t>18/06/2024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383-6E37-6140-BD52-7122CE6BE4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5647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14C6-7E3E-8443-83D5-7FDCF08B113F}" type="datetimeFigureOut">
              <a:rPr lang="fr-FR" smtClean="0"/>
              <a:t>18/06/2024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383-6E37-6140-BD52-7122CE6BE4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116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14C6-7E3E-8443-83D5-7FDCF08B113F}" type="datetimeFigureOut">
              <a:rPr lang="fr-FR" smtClean="0"/>
              <a:t>18/06/2024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383-6E37-6140-BD52-7122CE6BE4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496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14C6-7E3E-8443-83D5-7FDCF08B113F}" type="datetimeFigureOut">
              <a:rPr lang="fr-FR" smtClean="0"/>
              <a:t>18/06/2024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383-6E37-6140-BD52-7122CE6BE4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0546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14C6-7E3E-8443-83D5-7FDCF08B113F}" type="datetimeFigureOut">
              <a:rPr lang="fr-FR" smtClean="0"/>
              <a:t>18/06/2024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383-6E37-6140-BD52-7122CE6BE4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9465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2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14C6-7E3E-8443-83D5-7FDCF08B113F}" type="datetimeFigureOut">
              <a:rPr lang="fr-FR" smtClean="0"/>
              <a:t>18/06/2024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383-6E37-6140-BD52-7122CE6BE4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8609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2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14C6-7E3E-8443-83D5-7FDCF08B113F}" type="datetimeFigureOut">
              <a:rPr lang="fr-FR" smtClean="0"/>
              <a:t>18/06/2024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0383-6E37-6140-BD52-7122CE6BE4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1934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7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F8514C6-7E3E-8443-83D5-7FDCF08B113F}" type="datetimeFigureOut">
              <a:rPr lang="fr-FR" smtClean="0"/>
              <a:t>18/06/2024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7B30383-6E37-6140-BD52-7122CE6BE4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6726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harles.HONORE@gustaveroussy.fr" TargetMode="External"/><Relationship Id="rId2" Type="http://schemas.openxmlformats.org/officeDocument/2006/relationships/hyperlink" Target="mailto:Laury.CHEROT@gustaveroussy.fr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EE7E9DB3-D287-6CEA-3728-03C73B157E73}"/>
              </a:ext>
            </a:extLst>
          </p:cNvPr>
          <p:cNvSpPr txBox="1"/>
          <p:nvPr/>
        </p:nvSpPr>
        <p:spPr>
          <a:xfrm>
            <a:off x="1632771" y="157162"/>
            <a:ext cx="3592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bg2">
                    <a:lumMod val="75000"/>
                  </a:schemeClr>
                </a:solidFill>
              </a:rPr>
              <a:t>FICHE INFORMATION PROFESSIONNELS DE SANTE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2B5AFB2-FF86-3B83-5AF4-343A5C36BE17}"/>
              </a:ext>
            </a:extLst>
          </p:cNvPr>
          <p:cNvSpPr txBox="1"/>
          <p:nvPr/>
        </p:nvSpPr>
        <p:spPr>
          <a:xfrm>
            <a:off x="1480345" y="572341"/>
            <a:ext cx="48554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accent6"/>
                </a:solidFill>
              </a:rPr>
              <a:t>Comment inscrire un patient en RCP PACIFIQUE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C550A064-C6A0-307B-8EA0-C04DD758C644}"/>
              </a:ext>
            </a:extLst>
          </p:cNvPr>
          <p:cNvSpPr txBox="1"/>
          <p:nvPr/>
        </p:nvSpPr>
        <p:spPr>
          <a:xfrm>
            <a:off x="119922" y="1328806"/>
            <a:ext cx="6610488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Logiciel</a:t>
            </a:r>
            <a:r>
              <a:rPr lang="fr-FR" sz="14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:  ROFIM (+ NEXUS pour les transferts d’image du CHPF)</a:t>
            </a:r>
            <a:endParaRPr lang="fr-FR" sz="1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fr-FR" sz="14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Référents GR</a:t>
            </a:r>
            <a:r>
              <a:rPr lang="fr-FR" sz="14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: Mme Laury Chérot (coordinatrice) </a:t>
            </a:r>
            <a:r>
              <a:rPr lang="fr-FR" sz="1400" u="sng" kern="100" dirty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Laury.CHEROT@gustaveroussy.fr</a:t>
            </a:r>
            <a:r>
              <a:rPr lang="fr-FR" sz="1400" kern="100" dirty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FR" sz="14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Charles Honoré (chirurgien) </a:t>
            </a:r>
            <a:r>
              <a:rPr lang="fr-FR" sz="1400" u="sng" kern="100" dirty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Charles.HONORE@gustaveroussy.fr</a:t>
            </a:r>
            <a:r>
              <a:rPr lang="fr-FR" sz="1400" kern="100" dirty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lang="fr-FR" sz="1400" kern="100" dirty="0">
              <a:solidFill>
                <a:schemeClr val="accent4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fr-FR" sz="1400" i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fr-FR" sz="1400" i="1" dirty="0">
                <a:latin typeface="Calibri" panose="020F0502020204030204" pitchFamily="34" charset="0"/>
                <a:ea typeface="Times New Roman" panose="02020603050405020304" pitchFamily="18" charset="0"/>
              </a:rPr>
              <a:t>PREALABLE: </a:t>
            </a:r>
            <a:r>
              <a:rPr lang="fr-FR" sz="1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OUVRIR UN COMPTE SUR ROFIM </a:t>
            </a:r>
            <a:r>
              <a:rPr lang="fr-FR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</a:t>
            </a:r>
            <a:r>
              <a:rPr lang="fr-FR" sz="1400" dirty="0">
                <a:solidFill>
                  <a:srgbClr val="0260B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https://</a:t>
            </a:r>
            <a:r>
              <a:rPr lang="fr-FR" sz="1400" dirty="0" err="1">
                <a:solidFill>
                  <a:srgbClr val="0260B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rofim.doctor</a:t>
            </a:r>
            <a:r>
              <a:rPr lang="fr-FR" sz="1400" dirty="0">
                <a:solidFill>
                  <a:srgbClr val="0260B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/</a:t>
            </a:r>
            <a:r>
              <a:rPr lang="fr-FR" sz="1400" dirty="0" err="1">
                <a:solidFill>
                  <a:srgbClr val="0260B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signup</a:t>
            </a:r>
            <a:r>
              <a:rPr lang="fr-FR" sz="1400" dirty="0">
                <a:solidFill>
                  <a:srgbClr val="0260B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/</a:t>
            </a:r>
            <a:r>
              <a:rPr lang="fr-FR" sz="1400" dirty="0" err="1">
                <a:solidFill>
                  <a:srgbClr val="0260B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personal-identity</a:t>
            </a:r>
            <a:r>
              <a:rPr lang="fr-FR" sz="1400" dirty="0">
                <a:solidFill>
                  <a:srgbClr val="0260B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fr-F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fr-FR" sz="1400" b="1" dirty="0">
                <a:latin typeface="Calibri" panose="020F0502020204030204" pitchFamily="34" charset="0"/>
                <a:ea typeface="Times New Roman" panose="02020603050405020304" pitchFamily="18" charset="0"/>
              </a:rPr>
              <a:t>Compte validé sous 48H</a:t>
            </a:r>
            <a:endParaRPr lang="fr-FR" sz="1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fr-FR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En cas de problème : contacter </a:t>
            </a:r>
            <a:r>
              <a:rPr lang="fr-FR" sz="1400" b="1" dirty="0" err="1">
                <a:solidFill>
                  <a:schemeClr val="accent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support@rofim.doctor</a:t>
            </a:r>
            <a:r>
              <a:rPr lang="fr-FR" sz="1400" b="1" dirty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endParaRPr lang="fr-FR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fr-FR" sz="14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NB : Pour recevoir la double authentification, préférez votre email personnel plutôt que le SMS</a:t>
            </a:r>
            <a:endParaRPr lang="fr-F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0A077850-25EE-D0D7-EB69-0969C6020587}"/>
              </a:ext>
            </a:extLst>
          </p:cNvPr>
          <p:cNvSpPr txBox="1"/>
          <p:nvPr/>
        </p:nvSpPr>
        <p:spPr>
          <a:xfrm>
            <a:off x="53918" y="4575530"/>
            <a:ext cx="246611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14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1️⃣ Cliquez RCP à gauche</a:t>
            </a:r>
          </a:p>
          <a:p>
            <a:pPr lvl="0"/>
            <a:r>
              <a:rPr lang="fr-FR" sz="14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2️⃣ IGR- RCP pacifique</a:t>
            </a:r>
          </a:p>
          <a:p>
            <a:pPr lvl="0"/>
            <a:r>
              <a:rPr lang="fr-FR" sz="1400" kern="100" dirty="0"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3️⃣ </a:t>
            </a:r>
            <a:r>
              <a:rPr lang="fr-FR" sz="14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 session souhaitée </a:t>
            </a:r>
            <a:endParaRPr lang="fr-FR" sz="1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fr-FR" sz="14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r>
              <a:rPr lang="fr-FR" sz="1400" b="1" i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Vous êtes alors automatiquement inscrit comme participant à cette RCP</a:t>
            </a:r>
            <a:r>
              <a:rPr lang="fr-FR" sz="1400" b="1" i="1" dirty="0">
                <a:effectLst/>
              </a:rPr>
              <a:t> </a:t>
            </a:r>
            <a:endParaRPr lang="fr-FR" sz="1400" b="1" i="1" dirty="0"/>
          </a:p>
          <a:p>
            <a:endParaRPr lang="fr-FR" sz="1400" dirty="0"/>
          </a:p>
        </p:txBody>
      </p: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A841325C-17CA-AF7F-6AB8-13B5855A2A10}"/>
              </a:ext>
            </a:extLst>
          </p:cNvPr>
          <p:cNvGrpSpPr/>
          <p:nvPr/>
        </p:nvGrpSpPr>
        <p:grpSpPr>
          <a:xfrm>
            <a:off x="2989393" y="4361308"/>
            <a:ext cx="3367172" cy="2184169"/>
            <a:chOff x="2714651" y="4144303"/>
            <a:chExt cx="3730530" cy="2267383"/>
          </a:xfrm>
        </p:grpSpPr>
        <p:pic>
          <p:nvPicPr>
            <p:cNvPr id="2" name="Image 1">
              <a:extLst>
                <a:ext uri="{FF2B5EF4-FFF2-40B4-BE49-F238E27FC236}">
                  <a16:creationId xmlns:a16="http://schemas.microsoft.com/office/drawing/2014/main" id="{50D199B9-36C1-D3C7-D802-322FB312F4A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14651" y="4144303"/>
              <a:ext cx="3707471" cy="2267383"/>
            </a:xfrm>
            <a:prstGeom prst="rect">
              <a:avLst/>
            </a:prstGeom>
          </p:spPr>
        </p:pic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8D7B0787-D84C-3FEF-7F3E-5787AC02A31B}"/>
                </a:ext>
              </a:extLst>
            </p:cNvPr>
            <p:cNvSpPr txBox="1"/>
            <p:nvPr/>
          </p:nvSpPr>
          <p:spPr>
            <a:xfrm>
              <a:off x="3093242" y="4987045"/>
              <a:ext cx="442913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fr-FR" sz="1200" kern="100" dirty="0">
                  <a:effectLst/>
                  <a:latin typeface="Calibri" panose="020F0502020204030204" pitchFamily="34" charset="0"/>
                  <a:ea typeface="Aptos" panose="020B0004020202020204" pitchFamily="34" charset="0"/>
                  <a:cs typeface="Times New Roman" panose="02020603050405020304" pitchFamily="18" charset="0"/>
                </a:rPr>
                <a:t>1️⃣</a:t>
              </a:r>
              <a:endParaRPr lang="fr-FR" sz="1200" dirty="0"/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25055FF9-E43B-F273-9795-81B8731A5028}"/>
                </a:ext>
              </a:extLst>
            </p:cNvPr>
            <p:cNvSpPr txBox="1"/>
            <p:nvPr/>
          </p:nvSpPr>
          <p:spPr>
            <a:xfrm>
              <a:off x="3903908" y="5007640"/>
              <a:ext cx="442912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fr-FR" sz="1200" kern="100" dirty="0">
                  <a:effectLst/>
                  <a:latin typeface="Calibri" panose="020F0502020204030204" pitchFamily="34" charset="0"/>
                  <a:ea typeface="Aptos" panose="020B0004020202020204" pitchFamily="34" charset="0"/>
                  <a:cs typeface="Times New Roman" panose="02020603050405020304" pitchFamily="18" charset="0"/>
                </a:rPr>
                <a:t>2️⃣</a:t>
              </a:r>
              <a:endParaRPr lang="fr-FR" sz="1200" dirty="0"/>
            </a:p>
          </p:txBody>
        </p:sp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CFEEECB3-1A73-B724-0F44-5BB061D8AF45}"/>
                </a:ext>
              </a:extLst>
            </p:cNvPr>
            <p:cNvSpPr txBox="1"/>
            <p:nvPr/>
          </p:nvSpPr>
          <p:spPr>
            <a:xfrm>
              <a:off x="6002268" y="4555256"/>
              <a:ext cx="442913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fr-FR" sz="1200" kern="100" dirty="0">
                  <a:latin typeface="Calibri" panose="020F0502020204030204" pitchFamily="34" charset="0"/>
                  <a:ea typeface="Aptos" panose="020B0004020202020204" pitchFamily="34" charset="0"/>
                  <a:cs typeface="Times New Roman" panose="02020603050405020304" pitchFamily="18" charset="0"/>
                </a:rPr>
                <a:t>3️⃣</a:t>
              </a:r>
              <a:endParaRPr lang="fr-FR" sz="1200" dirty="0"/>
            </a:p>
          </p:txBody>
        </p:sp>
      </p:grpSp>
      <p:sp>
        <p:nvSpPr>
          <p:cNvPr id="17" name="ZoneTexte 16">
            <a:extLst>
              <a:ext uri="{FF2B5EF4-FFF2-40B4-BE49-F238E27FC236}">
                <a16:creationId xmlns:a16="http://schemas.microsoft.com/office/drawing/2014/main" id="{0A7F55F3-12E7-0E2F-7650-D61EBEFB6266}"/>
              </a:ext>
            </a:extLst>
          </p:cNvPr>
          <p:cNvSpPr txBox="1"/>
          <p:nvPr/>
        </p:nvSpPr>
        <p:spPr>
          <a:xfrm>
            <a:off x="1143759" y="3872446"/>
            <a:ext cx="4570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kern="100" dirty="0">
                <a:solidFill>
                  <a:schemeClr val="accent6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ETAPE 1 : ENREGISTRER LE PATIENT SUR ROFIM</a:t>
            </a:r>
            <a:endParaRPr lang="fr-FR" sz="18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59A58446-A542-A127-B5DA-88B1213A4BE9}"/>
              </a:ext>
            </a:extLst>
          </p:cNvPr>
          <p:cNvSpPr txBox="1"/>
          <p:nvPr/>
        </p:nvSpPr>
        <p:spPr>
          <a:xfrm>
            <a:off x="2496876" y="6695608"/>
            <a:ext cx="16225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>
                <a:solidFill>
                  <a:schemeClr val="accent6"/>
                </a:solidFill>
              </a:rPr>
              <a:t>Soumettre un cas</a:t>
            </a:r>
          </a:p>
        </p:txBody>
      </p:sp>
      <p:grpSp>
        <p:nvGrpSpPr>
          <p:cNvPr id="25" name="Groupe 24">
            <a:extLst>
              <a:ext uri="{FF2B5EF4-FFF2-40B4-BE49-F238E27FC236}">
                <a16:creationId xmlns:a16="http://schemas.microsoft.com/office/drawing/2014/main" id="{A6149862-9402-71AA-B7BF-F33B7C1C0C6E}"/>
              </a:ext>
            </a:extLst>
          </p:cNvPr>
          <p:cNvGrpSpPr/>
          <p:nvPr/>
        </p:nvGrpSpPr>
        <p:grpSpPr>
          <a:xfrm>
            <a:off x="523221" y="7003385"/>
            <a:ext cx="5700504" cy="2248722"/>
            <a:chOff x="523221" y="7003385"/>
            <a:chExt cx="5700504" cy="2248722"/>
          </a:xfrm>
        </p:grpSpPr>
        <p:pic>
          <p:nvPicPr>
            <p:cNvPr id="22" name="Image 21" descr="Une image contenant texte, capture d’écran, Police, Page web&#10;&#10;Description générée automatiquement">
              <a:extLst>
                <a:ext uri="{FF2B5EF4-FFF2-40B4-BE49-F238E27FC236}">
                  <a16:creationId xmlns:a16="http://schemas.microsoft.com/office/drawing/2014/main" id="{6CAFFEBE-2DE2-52C1-51D8-DFEFBCB3471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23221" y="7175923"/>
              <a:ext cx="5700504" cy="2076184"/>
            </a:xfrm>
            <a:prstGeom prst="rect">
              <a:avLst/>
            </a:prstGeom>
          </p:spPr>
        </p:pic>
        <p:sp>
          <p:nvSpPr>
            <p:cNvPr id="24" name="Flèche vers le bas 23">
              <a:extLst>
                <a:ext uri="{FF2B5EF4-FFF2-40B4-BE49-F238E27FC236}">
                  <a16:creationId xmlns:a16="http://schemas.microsoft.com/office/drawing/2014/main" id="{05ABBAC1-3B2F-2937-FDA3-0DC006BEA56D}"/>
                </a:ext>
              </a:extLst>
            </p:cNvPr>
            <p:cNvSpPr/>
            <p:nvPr/>
          </p:nvSpPr>
          <p:spPr>
            <a:xfrm>
              <a:off x="3171826" y="7003385"/>
              <a:ext cx="257174" cy="1573809"/>
            </a:xfrm>
            <a:prstGeom prst="downArrow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249587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925E3156-2A65-2A68-68FE-6E894932ACE9}"/>
              </a:ext>
            </a:extLst>
          </p:cNvPr>
          <p:cNvSpPr txBox="1"/>
          <p:nvPr/>
        </p:nvSpPr>
        <p:spPr>
          <a:xfrm>
            <a:off x="2622005" y="750167"/>
            <a:ext cx="423599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fr-FR" sz="14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AJOUTER UN PATIENT</a:t>
            </a:r>
          </a:p>
          <a:p>
            <a:pPr lvl="0"/>
            <a:r>
              <a:rPr lang="fr-FR" sz="14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Soit le patient a déjà été intégré dans la base de données de GR et il sera automatiquement retrouvé</a:t>
            </a:r>
            <a:r>
              <a:rPr lang="fr-FR" sz="1400" kern="100" dirty="0"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fr-FR" sz="1400" kern="100" dirty="0">
              <a:effectLst/>
              <a:latin typeface="Calibri" panose="020F0502020204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/>
            <a:endParaRPr lang="fr-FR" sz="1400" kern="100" dirty="0">
              <a:latin typeface="Calibri" panose="020F0502020204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fr-FR" sz="14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sinon cliquez sur </a:t>
            </a:r>
            <a:r>
              <a:rPr lang="fr-FR" sz="1400" b="1" kern="100" dirty="0">
                <a:solidFill>
                  <a:schemeClr val="accent6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nouveau patient</a:t>
            </a:r>
            <a:r>
              <a:rPr lang="fr-FR" sz="14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</a:p>
          <a:p>
            <a:r>
              <a:rPr lang="fr-FR" sz="1400" kern="100" dirty="0"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Il est impératif de bien rentrer les éléments d’identification du patient. </a:t>
            </a:r>
          </a:p>
          <a:p>
            <a:pPr marL="342900" lvl="0" indent="-342900">
              <a:buFont typeface="+mj-lt"/>
              <a:buAutoNum type="arabicPeriod"/>
            </a:pPr>
            <a:endParaRPr lang="fr-FR" sz="1400" b="1" kern="100" dirty="0">
              <a:latin typeface="Calibri" panose="020F0502020204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 startAt="2"/>
            </a:pPr>
            <a:r>
              <a:rPr lang="fr-FR" sz="14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Suivez les instructions POUR COMPLETER LES INFORMATIONS MEDICALES DU PATIENT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fr-FR" sz="14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tous les items ne sont pas obligatoires. </a:t>
            </a:r>
          </a:p>
          <a:p>
            <a:pPr lvl="0"/>
            <a:endParaRPr lang="fr-FR" sz="1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fr-FR" sz="1400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Si le dossier doit être discuter dans une RCP d’organe, il est impératif de bien transmettre tous les éléments nécessaires à la prise de décision</a:t>
            </a:r>
            <a:endParaRPr lang="fr-FR" sz="1400" dirty="0"/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56891C1C-9CC3-5347-EA75-C2658377E0F5}"/>
              </a:ext>
            </a:extLst>
          </p:cNvPr>
          <p:cNvGrpSpPr/>
          <p:nvPr/>
        </p:nvGrpSpPr>
        <p:grpSpPr>
          <a:xfrm>
            <a:off x="150266" y="1079300"/>
            <a:ext cx="2192883" cy="2450278"/>
            <a:chOff x="150266" y="529888"/>
            <a:chExt cx="2192883" cy="2450278"/>
          </a:xfrm>
        </p:grpSpPr>
        <p:pic>
          <p:nvPicPr>
            <p:cNvPr id="5" name="Image 4">
              <a:extLst>
                <a:ext uri="{FF2B5EF4-FFF2-40B4-BE49-F238E27FC236}">
                  <a16:creationId xmlns:a16="http://schemas.microsoft.com/office/drawing/2014/main" id="{50C38725-E65F-4BAF-0D00-C447FC9AACA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0266" y="529888"/>
              <a:ext cx="2192883" cy="2450278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231A6B8-2D89-DB1F-99B7-2A2A4BE2A32C}"/>
                </a:ext>
              </a:extLst>
            </p:cNvPr>
            <p:cNvSpPr/>
            <p:nvPr/>
          </p:nvSpPr>
          <p:spPr>
            <a:xfrm>
              <a:off x="1342664" y="891251"/>
              <a:ext cx="544010" cy="162045"/>
            </a:xfrm>
            <a:prstGeom prst="rect">
              <a:avLst/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0" name="ZoneTexte 9">
            <a:extLst>
              <a:ext uri="{FF2B5EF4-FFF2-40B4-BE49-F238E27FC236}">
                <a16:creationId xmlns:a16="http://schemas.microsoft.com/office/drawing/2014/main" id="{6901DBAD-E485-68AB-B929-12533FD66AB9}"/>
              </a:ext>
            </a:extLst>
          </p:cNvPr>
          <p:cNvSpPr txBox="1"/>
          <p:nvPr/>
        </p:nvSpPr>
        <p:spPr>
          <a:xfrm>
            <a:off x="3148624" y="5374528"/>
            <a:ext cx="370937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 startAt="3"/>
            </a:pPr>
            <a:r>
              <a:rPr lang="fr-FR" sz="1400" b="1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TRANSFERER LES DOCUMENTS </a:t>
            </a:r>
            <a:r>
              <a:rPr lang="fr-FR" sz="14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utiles à l’analyse du dossier. 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endParaRPr lang="fr-FR" sz="1400" kern="100" dirty="0">
              <a:effectLst/>
              <a:latin typeface="Calibri" panose="020F0502020204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fr-FR" sz="1400" kern="100" dirty="0"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LES CR dans la partie FICHIERS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endParaRPr lang="fr-FR" sz="1400" kern="100" dirty="0">
              <a:latin typeface="Calibri" panose="020F0502020204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fr-FR" sz="14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Les images da</a:t>
            </a:r>
            <a:r>
              <a:rPr lang="fr-FR" sz="1400" kern="100" dirty="0"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ns la partie DICOM (</a:t>
            </a:r>
            <a:r>
              <a:rPr lang="fr-FR" sz="1400" kern="100" dirty="0" err="1"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cf</a:t>
            </a:r>
            <a:r>
              <a:rPr lang="fr-FR" sz="1400" kern="100" dirty="0"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page suivante). </a:t>
            </a:r>
            <a:endParaRPr lang="fr-FR" sz="1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0366B1F2-CEE4-A376-DF26-CC1004A2AACA}"/>
              </a:ext>
            </a:extLst>
          </p:cNvPr>
          <p:cNvGrpSpPr/>
          <p:nvPr/>
        </p:nvGrpSpPr>
        <p:grpSpPr>
          <a:xfrm>
            <a:off x="238008" y="4953000"/>
            <a:ext cx="2805764" cy="2722955"/>
            <a:chOff x="150266" y="3747208"/>
            <a:chExt cx="2805764" cy="2722955"/>
          </a:xfrm>
        </p:grpSpPr>
        <p:pic>
          <p:nvPicPr>
            <p:cNvPr id="12" name="Image 11" descr="Une image contenant texte, capture d’écran, Police, nombre&#10;&#10;Description générée automatiquement">
              <a:extLst>
                <a:ext uri="{FF2B5EF4-FFF2-40B4-BE49-F238E27FC236}">
                  <a16:creationId xmlns:a16="http://schemas.microsoft.com/office/drawing/2014/main" id="{DEF4A55C-EAB3-A808-C09B-5882D5D3B79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0266" y="3747208"/>
              <a:ext cx="2805764" cy="2722955"/>
            </a:xfrm>
            <a:prstGeom prst="rect">
              <a:avLst/>
            </a:prstGeom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2CBA93D-A0B7-2B72-9A74-049479F2A90E}"/>
                </a:ext>
              </a:extLst>
            </p:cNvPr>
            <p:cNvSpPr/>
            <p:nvPr/>
          </p:nvSpPr>
          <p:spPr>
            <a:xfrm>
              <a:off x="1531884" y="4537276"/>
              <a:ext cx="565019" cy="289367"/>
            </a:xfrm>
            <a:prstGeom prst="rect">
              <a:avLst/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FB58A58-95BE-D1CF-672D-03EC2798247B}"/>
                </a:ext>
              </a:extLst>
            </p:cNvPr>
            <p:cNvSpPr/>
            <p:nvPr/>
          </p:nvSpPr>
          <p:spPr>
            <a:xfrm>
              <a:off x="286690" y="5108685"/>
              <a:ext cx="974952" cy="289367"/>
            </a:xfrm>
            <a:prstGeom prst="rect">
              <a:avLst/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701CB64-DCDF-4F65-CCEE-70F60140CEB0}"/>
                </a:ext>
              </a:extLst>
            </p:cNvPr>
            <p:cNvSpPr/>
            <p:nvPr/>
          </p:nvSpPr>
          <p:spPr>
            <a:xfrm>
              <a:off x="286689" y="4594608"/>
              <a:ext cx="395000" cy="156323"/>
            </a:xfrm>
            <a:prstGeom prst="rect">
              <a:avLst/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321749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9DA1CA4D-8BDB-9B79-0EC5-FE8209A3748D}"/>
              </a:ext>
            </a:extLst>
          </p:cNvPr>
          <p:cNvSpPr txBox="1"/>
          <p:nvPr/>
        </p:nvSpPr>
        <p:spPr>
          <a:xfrm>
            <a:off x="1520456" y="393405"/>
            <a:ext cx="35333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b="1" kern="100" dirty="0">
                <a:solidFill>
                  <a:schemeClr val="accent6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ETAPE 2 : TRANSFERER LES IMAGES</a:t>
            </a:r>
            <a:endParaRPr lang="fr-FR" sz="1800" b="1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CF9A6E9-356F-933D-6FF5-08467063D2C9}"/>
              </a:ext>
            </a:extLst>
          </p:cNvPr>
          <p:cNvSpPr txBox="1"/>
          <p:nvPr/>
        </p:nvSpPr>
        <p:spPr>
          <a:xfrm>
            <a:off x="733646" y="995273"/>
            <a:ext cx="539070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kern="100" dirty="0">
                <a:solidFill>
                  <a:schemeClr val="accent6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LES IMAGES SONT SUR LE PACS « SCANNER DE TAHITI »</a:t>
            </a:r>
            <a:endParaRPr lang="fr-FR" sz="18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Diagramme 6">
            <a:extLst>
              <a:ext uri="{FF2B5EF4-FFF2-40B4-BE49-F238E27FC236}">
                <a16:creationId xmlns:a16="http://schemas.microsoft.com/office/drawing/2014/main" id="{981A2CAB-2EE5-983C-B50F-32625A5DDC9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20254097"/>
              </p:ext>
            </p:extLst>
          </p:nvPr>
        </p:nvGraphicFramePr>
        <p:xfrm>
          <a:off x="637953" y="1625726"/>
          <a:ext cx="5486400" cy="32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ZoneTexte 9">
            <a:extLst>
              <a:ext uri="{FF2B5EF4-FFF2-40B4-BE49-F238E27FC236}">
                <a16:creationId xmlns:a16="http://schemas.microsoft.com/office/drawing/2014/main" id="{D1827C67-48FC-7256-5617-9E0F4FFA7901}"/>
              </a:ext>
            </a:extLst>
          </p:cNvPr>
          <p:cNvSpPr txBox="1"/>
          <p:nvPr/>
        </p:nvSpPr>
        <p:spPr>
          <a:xfrm>
            <a:off x="441324" y="7458807"/>
            <a:ext cx="597535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800" kern="100" dirty="0">
                <a:solidFill>
                  <a:schemeClr val="accent6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LES IMAGES SONT SUR LE PACS DU CHPF </a:t>
            </a:r>
            <a:endParaRPr lang="fr-FR" kern="100" dirty="0">
              <a:solidFill>
                <a:schemeClr val="accent6"/>
              </a:solidFill>
              <a:latin typeface="Calibri" panose="020F0502020204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fr-FR" sz="1800" kern="100" dirty="0">
              <a:effectLst/>
              <a:latin typeface="Calibri" panose="020F0502020204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fr-FR" sz="1800" kern="100" dirty="0">
              <a:effectLst/>
              <a:latin typeface="Calibri" panose="020F0502020204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fr-FR" sz="1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Cf la procédure interne à l’établissement. Le plus souvent les images sont transmises via ACETIAM/NEXUS du CHPF vers Gustave Roussy. </a:t>
            </a:r>
          </a:p>
          <a:p>
            <a:r>
              <a:rPr lang="fr-FR" sz="1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 transfert sur </a:t>
            </a:r>
            <a:r>
              <a:rPr lang="fr-FR" sz="1800" kern="100" dirty="0" err="1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Rofim</a:t>
            </a:r>
            <a:r>
              <a:rPr lang="fr-FR" sz="1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reste possible mais demande plus de manipulation. </a:t>
            </a:r>
            <a:endParaRPr lang="fr-FR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584196EF-8C2B-6F3D-F954-52045452C12C}"/>
              </a:ext>
            </a:extLst>
          </p:cNvPr>
          <p:cNvGrpSpPr/>
          <p:nvPr/>
        </p:nvGrpSpPr>
        <p:grpSpPr>
          <a:xfrm>
            <a:off x="293318" y="4685278"/>
            <a:ext cx="2790219" cy="1595688"/>
            <a:chOff x="293318" y="4685278"/>
            <a:chExt cx="2790219" cy="1595688"/>
          </a:xfrm>
        </p:grpSpPr>
        <p:pic>
          <p:nvPicPr>
            <p:cNvPr id="6" name="Image 5">
              <a:extLst>
                <a:ext uri="{FF2B5EF4-FFF2-40B4-BE49-F238E27FC236}">
                  <a16:creationId xmlns:a16="http://schemas.microsoft.com/office/drawing/2014/main" id="{2B234994-D031-AABC-BBD3-7D4830A68F8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3318" y="4685278"/>
              <a:ext cx="2454275" cy="1515110"/>
            </a:xfrm>
            <a:prstGeom prst="rect">
              <a:avLst/>
            </a:prstGeom>
          </p:spPr>
        </p:pic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0B7E42A7-5348-803A-1670-5D4B3E39E1A6}"/>
                </a:ext>
              </a:extLst>
            </p:cNvPr>
            <p:cNvSpPr txBox="1"/>
            <p:nvPr/>
          </p:nvSpPr>
          <p:spPr>
            <a:xfrm>
              <a:off x="2634312" y="5087247"/>
              <a:ext cx="449225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/>
              <a:r>
                <a:rPr lang="fr-FR" sz="1200" dirty="0"/>
                <a:t>1️⃣</a:t>
              </a:r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B2E8905C-0154-4370-127E-56487608D3BC}"/>
                </a:ext>
              </a:extLst>
            </p:cNvPr>
            <p:cNvSpPr txBox="1"/>
            <p:nvPr/>
          </p:nvSpPr>
          <p:spPr>
            <a:xfrm>
              <a:off x="1710238" y="6003967"/>
              <a:ext cx="443909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/>
              <a:r>
                <a:rPr lang="fr-FR" sz="1200" dirty="0"/>
                <a:t>2️⃣</a:t>
              </a:r>
            </a:p>
          </p:txBody>
        </p:sp>
      </p:grp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D42B143F-8D72-CC47-D844-5EFDC4744E1B}"/>
              </a:ext>
            </a:extLst>
          </p:cNvPr>
          <p:cNvGrpSpPr/>
          <p:nvPr/>
        </p:nvGrpSpPr>
        <p:grpSpPr>
          <a:xfrm>
            <a:off x="4385620" y="4478123"/>
            <a:ext cx="2083368" cy="2021880"/>
            <a:chOff x="4385620" y="4478123"/>
            <a:chExt cx="2083368" cy="2021880"/>
          </a:xfrm>
        </p:grpSpPr>
        <p:pic>
          <p:nvPicPr>
            <p:cNvPr id="16" name="Image 15" descr="Une image contenant texte, capture d’écran, Police, nombre&#10;&#10;Description générée automatiquement">
              <a:extLst>
                <a:ext uri="{FF2B5EF4-FFF2-40B4-BE49-F238E27FC236}">
                  <a16:creationId xmlns:a16="http://schemas.microsoft.com/office/drawing/2014/main" id="{1627C86E-B097-045D-E84D-D3DB1503045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385620" y="4478123"/>
              <a:ext cx="2083368" cy="2021880"/>
            </a:xfrm>
            <a:prstGeom prst="rect">
              <a:avLst/>
            </a:prstGeom>
          </p:spPr>
        </p:pic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2EF7154-800A-A87F-2583-F663538CDD07}"/>
                </a:ext>
              </a:extLst>
            </p:cNvPr>
            <p:cNvSpPr/>
            <p:nvPr/>
          </p:nvSpPr>
          <p:spPr>
            <a:xfrm>
              <a:off x="4476307" y="5489063"/>
              <a:ext cx="713784" cy="223284"/>
            </a:xfrm>
            <a:prstGeom prst="rect">
              <a:avLst/>
            </a:prstGeom>
            <a:noFill/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09313712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1470</TotalTime>
  <Words>400</Words>
  <Application>Microsoft Macintosh PowerPoint</Application>
  <PresentationFormat>Format A4 (210 x 297 mm)</PresentationFormat>
  <Paragraphs>55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Times New Roman</vt:lpstr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jean francois moulin</dc:creator>
  <cp:lastModifiedBy>jean francois moulin</cp:lastModifiedBy>
  <cp:revision>9</cp:revision>
  <dcterms:created xsi:type="dcterms:W3CDTF">2024-06-10T20:11:10Z</dcterms:created>
  <dcterms:modified xsi:type="dcterms:W3CDTF">2024-06-19T03:10:44Z</dcterms:modified>
</cp:coreProperties>
</file>